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7772400" cy="18288000"/>
  <p:notesSz cx="6858000" cy="9144000"/>
  <p:defaultTextStyle>
    <a:defPPr>
      <a:defRPr lang="en-US"/>
    </a:defPPr>
    <a:lvl1pPr marL="0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7822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5644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63466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51288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9110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26932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14754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02576" algn="l" defTabSz="58782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yshi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DD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896" autoAdjust="0"/>
  </p:normalViewPr>
  <p:slideViewPr>
    <p:cSldViewPr snapToGrid="0">
      <p:cViewPr>
        <p:scale>
          <a:sx n="108" d="100"/>
          <a:sy n="108" d="100"/>
        </p:scale>
        <p:origin x="-592" y="-80"/>
      </p:cViewPr>
      <p:guideLst>
        <p:guide orient="horz" pos="5760"/>
        <p:guide pos="24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25T15:51:13.203" idx="2">
    <p:pos x="628" y="10582"/>
    <p:text>
The "Latest Posts" section will be moved to the side of the two blog posts.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25T16:03:21.417" idx="3">
    <p:pos x="571" y="10674"/>
    <p:text>
The "Latest Posts" section will be moved to the side of the two blog posts.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2-25T16:07:20.784" idx="5">
    <p:pos x="10" y="10"/>
    <p:text>
This is going to be a radio button (see next slide for an example), but I still need to finalize the code.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5681141"/>
            <a:ext cx="6606540" cy="39200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10363200"/>
            <a:ext cx="544068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7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5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3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1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26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4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2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732381"/>
            <a:ext cx="1748790" cy="15604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732381"/>
            <a:ext cx="5116830" cy="156040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4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7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11751734"/>
            <a:ext cx="6606540" cy="3632200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7751249"/>
            <a:ext cx="6606540" cy="4000498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782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564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34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12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391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269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47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25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4267206"/>
            <a:ext cx="3432810" cy="1206923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4267206"/>
            <a:ext cx="3432810" cy="1206923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8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4093634"/>
            <a:ext cx="3434160" cy="170603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5799667"/>
            <a:ext cx="3434160" cy="1053676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81" y="4093634"/>
            <a:ext cx="3435508" cy="170603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7822" indent="0">
              <a:buNone/>
              <a:defRPr sz="2600" b="1"/>
            </a:lvl2pPr>
            <a:lvl3pPr marL="1175644" indent="0">
              <a:buNone/>
              <a:defRPr sz="2300" b="1"/>
            </a:lvl3pPr>
            <a:lvl4pPr marL="1763466" indent="0">
              <a:buNone/>
              <a:defRPr sz="2100" b="1"/>
            </a:lvl4pPr>
            <a:lvl5pPr marL="2351288" indent="0">
              <a:buNone/>
              <a:defRPr sz="2100" b="1"/>
            </a:lvl5pPr>
            <a:lvl6pPr marL="2939110" indent="0">
              <a:buNone/>
              <a:defRPr sz="2100" b="1"/>
            </a:lvl6pPr>
            <a:lvl7pPr marL="3526932" indent="0">
              <a:buNone/>
              <a:defRPr sz="2100" b="1"/>
            </a:lvl7pPr>
            <a:lvl8pPr marL="4114754" indent="0">
              <a:buNone/>
              <a:defRPr sz="2100" b="1"/>
            </a:lvl8pPr>
            <a:lvl9pPr marL="4702576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81" y="5799667"/>
            <a:ext cx="3435508" cy="1053676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3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30" y="728134"/>
            <a:ext cx="2557066" cy="3098800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802" y="728147"/>
            <a:ext cx="4344988" cy="15608302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30" y="3826947"/>
            <a:ext cx="2557066" cy="12509502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9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12801612"/>
            <a:ext cx="4663440" cy="1511302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1634066"/>
            <a:ext cx="4663440" cy="10972800"/>
          </a:xfrm>
        </p:spPr>
        <p:txBody>
          <a:bodyPr/>
          <a:lstStyle>
            <a:lvl1pPr marL="0" indent="0">
              <a:buNone/>
              <a:defRPr sz="4100"/>
            </a:lvl1pPr>
            <a:lvl2pPr marL="587822" indent="0">
              <a:buNone/>
              <a:defRPr sz="3600"/>
            </a:lvl2pPr>
            <a:lvl3pPr marL="1175644" indent="0">
              <a:buNone/>
              <a:defRPr sz="3100"/>
            </a:lvl3pPr>
            <a:lvl4pPr marL="1763466" indent="0">
              <a:buNone/>
              <a:defRPr sz="2600"/>
            </a:lvl4pPr>
            <a:lvl5pPr marL="2351288" indent="0">
              <a:buNone/>
              <a:defRPr sz="2600"/>
            </a:lvl5pPr>
            <a:lvl6pPr marL="2939110" indent="0">
              <a:buNone/>
              <a:defRPr sz="2600"/>
            </a:lvl6pPr>
            <a:lvl7pPr marL="3526932" indent="0">
              <a:buNone/>
              <a:defRPr sz="2600"/>
            </a:lvl7pPr>
            <a:lvl8pPr marL="4114754" indent="0">
              <a:buNone/>
              <a:defRPr sz="2600"/>
            </a:lvl8pPr>
            <a:lvl9pPr marL="4702576" indent="0">
              <a:buNone/>
              <a:defRPr sz="2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14312914"/>
            <a:ext cx="4663440" cy="2146298"/>
          </a:xfrm>
        </p:spPr>
        <p:txBody>
          <a:bodyPr/>
          <a:lstStyle>
            <a:lvl1pPr marL="0" indent="0">
              <a:buNone/>
              <a:defRPr sz="1800"/>
            </a:lvl1pPr>
            <a:lvl2pPr marL="587822" indent="0">
              <a:buNone/>
              <a:defRPr sz="1500"/>
            </a:lvl2pPr>
            <a:lvl3pPr marL="1175644" indent="0">
              <a:buNone/>
              <a:defRPr sz="1300"/>
            </a:lvl3pPr>
            <a:lvl4pPr marL="1763466" indent="0">
              <a:buNone/>
              <a:defRPr sz="1200"/>
            </a:lvl4pPr>
            <a:lvl5pPr marL="2351288" indent="0">
              <a:buNone/>
              <a:defRPr sz="1200"/>
            </a:lvl5pPr>
            <a:lvl6pPr marL="2939110" indent="0">
              <a:buNone/>
              <a:defRPr sz="1200"/>
            </a:lvl6pPr>
            <a:lvl7pPr marL="3526932" indent="0">
              <a:buNone/>
              <a:defRPr sz="1200"/>
            </a:lvl7pPr>
            <a:lvl8pPr marL="4114754" indent="0">
              <a:buNone/>
              <a:defRPr sz="1200"/>
            </a:lvl8pPr>
            <a:lvl9pPr marL="470257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732368"/>
            <a:ext cx="6995160" cy="3048000"/>
          </a:xfrm>
          <a:prstGeom prst="rect">
            <a:avLst/>
          </a:prstGeom>
        </p:spPr>
        <p:txBody>
          <a:bodyPr vert="horz" lIns="117564" tIns="58782" rIns="117564" bIns="5878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4267206"/>
            <a:ext cx="6995160" cy="12069234"/>
          </a:xfrm>
          <a:prstGeom prst="rect">
            <a:avLst/>
          </a:prstGeom>
        </p:spPr>
        <p:txBody>
          <a:bodyPr vert="horz" lIns="117564" tIns="58782" rIns="117564" bIns="587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16950280"/>
            <a:ext cx="1813560" cy="973666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1CF8-ACE2-2A4D-9AB5-AA35BB7B77EA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16950280"/>
            <a:ext cx="2461260" cy="973666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16950280"/>
            <a:ext cx="1813560" cy="973666"/>
          </a:xfrm>
          <a:prstGeom prst="rect">
            <a:avLst/>
          </a:prstGeom>
        </p:spPr>
        <p:txBody>
          <a:bodyPr vert="horz" lIns="117564" tIns="58782" rIns="117564" bIns="5878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F9038-6C58-D94D-A4B8-16E54813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7822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0867" indent="-440867" algn="l" defTabSz="587822" rtl="0" eaLnBrk="1" latinLnBrk="0" hangingPunct="1">
        <a:spcBef>
          <a:spcPct val="20000"/>
        </a:spcBef>
        <a:buFont typeface="Arial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5211" indent="-367389" algn="l" defTabSz="587822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9555" indent="-293911" algn="l" defTabSz="587822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77" indent="-293911" algn="l" defTabSz="587822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5199" indent="-293911" algn="l" defTabSz="587822" rtl="0" eaLnBrk="1" latinLnBrk="0" hangingPunct="1">
        <a:spcBef>
          <a:spcPct val="20000"/>
        </a:spcBef>
        <a:buFont typeface="Arial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3021" indent="-293911" algn="l" defTabSz="58782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0843" indent="-293911" algn="l" defTabSz="58782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08665" indent="-293911" algn="l" defTabSz="58782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96487" indent="-293911" algn="l" defTabSz="58782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7822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5644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466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1288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9110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26932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754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2576" algn="l" defTabSz="58782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2.png"/><Relationship Id="rId10" Type="http://schemas.openxmlformats.org/officeDocument/2006/relationships/image" Target="../media/image17.png"/><Relationship Id="rId11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7772400" cy="595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9202"/>
          <a:stretch/>
        </p:blipFill>
        <p:spPr>
          <a:xfrm>
            <a:off x="4601407" y="133914"/>
            <a:ext cx="3170993" cy="327194"/>
          </a:xfrm>
          <a:prstGeom prst="rect">
            <a:avLst/>
          </a:prstGeom>
        </p:spPr>
      </p:pic>
      <p:pic>
        <p:nvPicPr>
          <p:cNvPr id="14" name="Picture 13" descr="Simply_Perfec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8" y="0"/>
            <a:ext cx="1293257" cy="563977"/>
          </a:xfrm>
          <a:prstGeom prst="rect">
            <a:avLst/>
          </a:prstGeom>
        </p:spPr>
      </p:pic>
      <p:pic>
        <p:nvPicPr>
          <p:cNvPr id="15" name="Picture 14" descr="backlit-beach-dawn-58856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593968"/>
            <a:ext cx="7579864" cy="38221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48" y="4515340"/>
            <a:ext cx="7395075" cy="3519200"/>
          </a:xfrm>
          <a:prstGeom prst="rect">
            <a:avLst/>
          </a:prstGeom>
        </p:spPr>
      </p:pic>
      <p:pic>
        <p:nvPicPr>
          <p:cNvPr id="17" name="Picture 16" descr="bruno-nascimento-149663-unsplas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8135816"/>
            <a:ext cx="7579864" cy="28545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9" y="10524392"/>
            <a:ext cx="7579863" cy="1486626"/>
          </a:xfrm>
          <a:prstGeom prst="rect">
            <a:avLst/>
          </a:prstGeom>
        </p:spPr>
      </p:pic>
      <p:pic>
        <p:nvPicPr>
          <p:cNvPr id="19" name="Picture 18" descr="kim-carpenter-307030-unsplash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12212516"/>
            <a:ext cx="7579863" cy="28965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91" y="15100298"/>
            <a:ext cx="7566352" cy="14585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91" y="16758823"/>
            <a:ext cx="7566352" cy="1395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86153"/>
            <a:ext cx="7772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bg1"/>
                </a:solidFill>
              </a:rPr>
              <a:t>DESKTOP VERSION</a:t>
            </a: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8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810963"/>
          </a:xfrm>
          <a:prstGeom prst="rect">
            <a:avLst/>
          </a:prstGeom>
        </p:spPr>
      </p:pic>
      <p:pic>
        <p:nvPicPr>
          <p:cNvPr id="6" name="Picture 5" descr="backlit-beach-dawn-5885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823644"/>
            <a:ext cx="7579864" cy="3822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8" y="4785548"/>
            <a:ext cx="7395075" cy="3519200"/>
          </a:xfrm>
          <a:prstGeom prst="rect">
            <a:avLst/>
          </a:prstGeom>
        </p:spPr>
      </p:pic>
      <p:pic>
        <p:nvPicPr>
          <p:cNvPr id="8" name="Picture 7" descr="bruno-nascimento-149663-unsplas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8365493"/>
            <a:ext cx="7579864" cy="2854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" y="10754069"/>
            <a:ext cx="7579863" cy="1486626"/>
          </a:xfrm>
          <a:prstGeom prst="rect">
            <a:avLst/>
          </a:prstGeom>
        </p:spPr>
      </p:pic>
      <p:pic>
        <p:nvPicPr>
          <p:cNvPr id="10" name="Picture 9" descr="kim-carpenter-307030-unsplas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9" y="12346309"/>
            <a:ext cx="7579863" cy="2896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91" y="15234091"/>
            <a:ext cx="7566352" cy="1458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91" y="16892616"/>
            <a:ext cx="7566352" cy="1395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842852"/>
            <a:ext cx="7772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bg1"/>
                </a:solidFill>
              </a:rPr>
              <a:t>TABLET VERSION</a:t>
            </a: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9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lit-beach-dawn-5885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92" y="1282998"/>
            <a:ext cx="3067075" cy="23034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1949"/>
          <a:stretch/>
        </p:blipFill>
        <p:spPr>
          <a:xfrm>
            <a:off x="2132009" y="3705747"/>
            <a:ext cx="3056347" cy="2887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1124"/>
          <a:stretch/>
        </p:blipFill>
        <p:spPr>
          <a:xfrm>
            <a:off x="2132012" y="6732078"/>
            <a:ext cx="3069855" cy="2914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1523"/>
          <a:stretch/>
        </p:blipFill>
        <p:spPr>
          <a:xfrm>
            <a:off x="2131198" y="9795151"/>
            <a:ext cx="3070669" cy="2904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1" b="26288"/>
          <a:stretch/>
        </p:blipFill>
        <p:spPr>
          <a:xfrm>
            <a:off x="2137691" y="12869290"/>
            <a:ext cx="3064175" cy="24244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791" y="15383267"/>
            <a:ext cx="3053565" cy="290473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123111" y="0"/>
            <a:ext cx="3065246" cy="1296997"/>
            <a:chOff x="2123111" y="0"/>
            <a:chExt cx="3065246" cy="1296997"/>
          </a:xfrm>
        </p:grpSpPr>
        <p:sp>
          <p:nvSpPr>
            <p:cNvPr id="4" name="Rectangle 3"/>
            <p:cNvSpPr/>
            <p:nvPr/>
          </p:nvSpPr>
          <p:spPr>
            <a:xfrm>
              <a:off x="2134793" y="0"/>
              <a:ext cx="3053564" cy="129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l="-695" t="32000" r="84354" b="-2667"/>
            <a:stretch/>
          </p:blipFill>
          <p:spPr>
            <a:xfrm>
              <a:off x="2161815" y="391802"/>
              <a:ext cx="790796" cy="891686"/>
            </a:xfrm>
            <a:prstGeom prst="rect">
              <a:avLst/>
            </a:prstGeom>
          </p:spPr>
        </p:pic>
        <p:pic>
          <p:nvPicPr>
            <p:cNvPr id="16" name="Picture 15" descr="Simply_Perfec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111" y="0"/>
              <a:ext cx="1011522" cy="441115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4955" y="60215"/>
            <a:ext cx="543968" cy="350352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937797" y="350350"/>
            <a:ext cx="1056483" cy="1040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29387" y="1261125"/>
            <a:ext cx="307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solidFill>
                  <a:schemeClr val="bg1"/>
                </a:solidFill>
              </a:rPr>
              <a:t>MOBILE VERSION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127774" y="341008"/>
            <a:ext cx="1516852" cy="411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27041" y="414020"/>
            <a:ext cx="7995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6600"/>
                </a:solidFill>
              </a:rPr>
              <a:t>This will be </a:t>
            </a:r>
          </a:p>
          <a:p>
            <a:r>
              <a:rPr lang="en-US" sz="900" dirty="0" smtClean="0">
                <a:solidFill>
                  <a:srgbClr val="FF6600"/>
                </a:solidFill>
              </a:rPr>
              <a:t>a clickable button.</a:t>
            </a:r>
            <a:endParaRPr lang="en-US" sz="900" dirty="0">
              <a:solidFill>
                <a:srgbClr val="FF66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413" y="4788324"/>
            <a:ext cx="165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/>
              <a:t>The mobile version will fit the browser window, and this space will not be visible.</a:t>
            </a:r>
            <a:endParaRPr lang="en-US" sz="16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25953" y="4787859"/>
            <a:ext cx="165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/>
              <a:t>The mobile version will fit the browser window, and this space will not be visible.</a:t>
            </a:r>
            <a:endParaRPr lang="en-US" sz="16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5813" y="13607020"/>
            <a:ext cx="165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/>
              <a:t>The mobile version will fit the browser window, and this space will not be visible.</a:t>
            </a:r>
            <a:endParaRPr lang="en-US" sz="16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78353" y="13606555"/>
            <a:ext cx="165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/>
              <a:t>The mobile version will fit the browser window, and this space will not be visible.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0383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81</Words>
  <Application>Microsoft Macintosh PowerPoint</Application>
  <PresentationFormat>Custom</PresentationFormat>
  <Paragraphs>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Nyshia</dc:creator>
  <cp:lastModifiedBy>Nyshia</cp:lastModifiedBy>
  <cp:revision>23</cp:revision>
  <dcterms:created xsi:type="dcterms:W3CDTF">2019-02-25T20:04:13Z</dcterms:created>
  <dcterms:modified xsi:type="dcterms:W3CDTF">2019-02-25T21:44:32Z</dcterms:modified>
</cp:coreProperties>
</file>